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22960" y="502920"/>
            <a:ext cx="3657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1">
                <a:solidFill>
                  <a:srgbClr val="2D3748"/>
                </a:solidFill>
                <a:latin typeface="Inter"/>
              </a:rPr>
              <a:t>FUNDSXML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2743200"/>
            <a:ext cx="758952" cy="4572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77240" y="2926080"/>
            <a:ext cx="10058400" cy="12801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4400" b="1">
                <a:solidFill>
                  <a:srgbClr val="2D3748"/>
                </a:solidFill>
                <a:latin typeface="Inter"/>
              </a:rPr>
              <a:t>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4114800"/>
            <a:ext cx="914400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 b="0">
                <a:solidFill>
                  <a:srgbClr val="718096"/>
                </a:solidFill>
                <a:latin typeface="Inter"/>
              </a:rPr>
              <a:t>Subtitle or Event Name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4754880"/>
            <a:ext cx="91440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0">
                <a:solidFill>
                  <a:srgbClr val="718096"/>
                </a:solidFill>
                <a:latin typeface="Inter"/>
              </a:rPr>
              <a:t>Date  |  Presenter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22960" y="502920"/>
            <a:ext cx="3657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200" b="1">
                <a:solidFill>
                  <a:srgbClr val="2D3748"/>
                </a:solidFill>
                <a:latin typeface="Inter"/>
              </a:rPr>
              <a:t>FUNDSXML</a:t>
            </a:r>
          </a:p>
        </p:txBody>
      </p:sp>
      <p:sp>
        <p:nvSpPr>
          <p:cNvPr id="5" name="Rectangle 4"/>
          <p:cNvSpPr/>
          <p:nvPr/>
        </p:nvSpPr>
        <p:spPr>
          <a:xfrm>
            <a:off x="11064240" y="457200"/>
            <a:ext cx="502920" cy="347472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1300" b="1">
                <a:solidFill>
                  <a:srgbClr val="FFFFFF"/>
                </a:solidFill>
                <a:latin typeface="Inter"/>
              </a:rPr>
              <a:t>01</a:t>
            </a:r>
          </a:p>
        </p:txBody>
      </p:sp>
      <p:sp>
        <p:nvSpPr>
          <p:cNvPr id="6" name="Rectangle 5"/>
          <p:cNvSpPr/>
          <p:nvPr/>
        </p:nvSpPr>
        <p:spPr>
          <a:xfrm>
            <a:off x="822960" y="896112"/>
            <a:ext cx="10607040" cy="10972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22960" y="1234440"/>
            <a:ext cx="10058400" cy="7315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200" b="1">
                <a:solidFill>
                  <a:srgbClr val="2D3748"/>
                </a:solidFill>
                <a:latin typeface="Inter"/>
              </a:rPr>
              <a:t>Slide Title</a:t>
            </a:r>
          </a:p>
        </p:txBody>
      </p:sp>
      <p:sp>
        <p:nvSpPr>
          <p:cNvPr id="8" name="Rectangle 7"/>
          <p:cNvSpPr/>
          <p:nvPr/>
        </p:nvSpPr>
        <p:spPr>
          <a:xfrm>
            <a:off x="868680" y="2542032"/>
            <a:ext cx="118872" cy="118872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143000" y="2468880"/>
            <a:ext cx="960120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0">
                <a:solidFill>
                  <a:srgbClr val="718096"/>
                </a:solidFill>
                <a:latin typeface="Inter"/>
              </a:rPr>
              <a:t>First key point or bullet item with detailed explanation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8680" y="3227832"/>
            <a:ext cx="118872" cy="118872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43000" y="3154680"/>
            <a:ext cx="960120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0">
                <a:solidFill>
                  <a:srgbClr val="718096"/>
                </a:solidFill>
                <a:latin typeface="Inter"/>
              </a:rPr>
              <a:t>Second important point describing relevant information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68680" y="3913632"/>
            <a:ext cx="118872" cy="118872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143000" y="3840480"/>
            <a:ext cx="960120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0">
                <a:solidFill>
                  <a:srgbClr val="718096"/>
                </a:solidFill>
                <a:latin typeface="Inter"/>
              </a:rPr>
              <a:t>Third point with additional context and details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22960" y="502920"/>
            <a:ext cx="3657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200" b="1">
                <a:solidFill>
                  <a:srgbClr val="2D3748"/>
                </a:solidFill>
                <a:latin typeface="Inter"/>
              </a:rPr>
              <a:t>FUNDSXML</a:t>
            </a:r>
          </a:p>
        </p:txBody>
      </p:sp>
      <p:sp>
        <p:nvSpPr>
          <p:cNvPr id="5" name="Rectangle 4"/>
          <p:cNvSpPr/>
          <p:nvPr/>
        </p:nvSpPr>
        <p:spPr>
          <a:xfrm>
            <a:off x="11064240" y="457200"/>
            <a:ext cx="502920" cy="347472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1300" b="1">
                <a:solidFill>
                  <a:srgbClr val="FFFFFF"/>
                </a:solidFill>
                <a:latin typeface="Inter"/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822960" y="896112"/>
            <a:ext cx="10607040" cy="10972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22960" y="1234440"/>
            <a:ext cx="10058400" cy="7315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200" b="1">
                <a:solidFill>
                  <a:srgbClr val="2D3748"/>
                </a:solidFill>
                <a:latin typeface="Inter"/>
              </a:rPr>
              <a:t>Key Statistics</a:t>
            </a:r>
          </a:p>
        </p:txBody>
      </p:sp>
      <p:sp>
        <p:nvSpPr>
          <p:cNvPr id="8" name="Rectangle 7"/>
          <p:cNvSpPr/>
          <p:nvPr/>
        </p:nvSpPr>
        <p:spPr>
          <a:xfrm>
            <a:off x="822960" y="2651760"/>
            <a:ext cx="3383280" cy="1828800"/>
          </a:xfrm>
          <a:prstGeom prst="rect">
            <a:avLst/>
          </a:prstGeom>
          <a:solidFill>
            <a:srgbClr val="F7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22960" y="2651760"/>
            <a:ext cx="64008" cy="18288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143000" y="2971800"/>
            <a:ext cx="292608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00" b="0">
                <a:solidFill>
                  <a:srgbClr val="2D3748"/>
                </a:solidFill>
                <a:latin typeface="Inter"/>
              </a:rPr>
              <a:t/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43000" y="2926080"/>
            <a:ext cx="292608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4400" b="1">
                <a:solidFill>
                  <a:srgbClr val="2D3748"/>
                </a:solidFill>
                <a:latin typeface="Inter"/>
              </a:rPr>
              <a:t>107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61288" y="3886200"/>
            <a:ext cx="292608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600" b="0">
                <a:solidFill>
                  <a:srgbClr val="718096"/>
                </a:solidFill>
                <a:latin typeface="Inter"/>
              </a:rPr>
              <a:t>Active Providers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72000" y="2651760"/>
            <a:ext cx="3383280" cy="1828800"/>
          </a:xfrm>
          <a:prstGeom prst="rect">
            <a:avLst/>
          </a:prstGeom>
          <a:solidFill>
            <a:srgbClr val="F7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572000" y="2651760"/>
            <a:ext cx="64008" cy="18288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892040" y="2971800"/>
            <a:ext cx="292608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00" b="0">
                <a:solidFill>
                  <a:srgbClr val="2D3748"/>
                </a:solidFill>
                <a:latin typeface="Inter"/>
              </a:rPr>
              <a:t/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92040" y="2926080"/>
            <a:ext cx="292608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4400" b="1">
                <a:solidFill>
                  <a:srgbClr val="2D3748"/>
                </a:solidFill>
                <a:latin typeface="Inter"/>
              </a:rPr>
              <a:t>26K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910328" y="3886200"/>
            <a:ext cx="292608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600" b="0">
                <a:solidFill>
                  <a:srgbClr val="718096"/>
                </a:solidFill>
                <a:latin typeface="Inter"/>
              </a:rPr>
              <a:t>Fund Records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321040" y="2651760"/>
            <a:ext cx="3383280" cy="1828800"/>
          </a:xfrm>
          <a:prstGeom prst="rect">
            <a:avLst/>
          </a:prstGeom>
          <a:solidFill>
            <a:srgbClr val="F7FA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321040" y="2651760"/>
            <a:ext cx="64008" cy="18288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641080" y="2971800"/>
            <a:ext cx="292608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00" b="0">
                <a:solidFill>
                  <a:srgbClr val="2D3748"/>
                </a:solidFill>
                <a:latin typeface="Inter"/>
              </a:rPr>
              <a:t/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41080" y="2926080"/>
            <a:ext cx="292608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4400" b="1">
                <a:solidFill>
                  <a:srgbClr val="2D3748"/>
                </a:solidFill>
                <a:latin typeface="Inter"/>
              </a:rPr>
              <a:t>15+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659368" y="3886200"/>
            <a:ext cx="292608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600" b="0">
                <a:solidFill>
                  <a:srgbClr val="718096"/>
                </a:solidFill>
                <a:latin typeface="Inter"/>
              </a:rPr>
              <a:t>Countries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18872" cy="6858000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77240" y="2286000"/>
            <a:ext cx="10058400" cy="10972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5400" b="1">
                <a:solidFill>
                  <a:srgbClr val="2D3748"/>
                </a:solidFill>
                <a:latin typeface="Inter"/>
              </a:rPr>
              <a:t>Thank You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3611880"/>
            <a:ext cx="914400" cy="54864"/>
          </a:xfrm>
          <a:prstGeom prst="rect">
            <a:avLst/>
          </a:prstGeom>
          <a:solidFill>
            <a:srgbClr val="4A90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22960" y="3886200"/>
            <a:ext cx="914400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0">
                <a:solidFill>
                  <a:srgbClr val="718096"/>
                </a:solidFill>
                <a:latin typeface="Inter"/>
              </a:rPr>
              <a:t>Questions?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4480560"/>
            <a:ext cx="100584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1">
                <a:solidFill>
                  <a:srgbClr val="4A90E2"/>
                </a:solidFill>
                <a:latin typeface="Inter"/>
              </a:rPr>
              <a:t>info@fundsxml.org    ·    www.fundsxml.org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