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50292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2D3748"/>
                </a:solidFill>
                <a:latin typeface="Inter"/>
              </a:rPr>
              <a:t>FUNDSXML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743200"/>
            <a:ext cx="758952" cy="4572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926080"/>
            <a:ext cx="100584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400" b="1">
                <a:solidFill>
                  <a:srgbClr val="2D3748"/>
                </a:solidFill>
                <a:latin typeface="Inter"/>
              </a:rPr>
              <a:t>Presentation Title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114800"/>
            <a:ext cx="9144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0">
                <a:solidFill>
                  <a:srgbClr val="718096"/>
                </a:solidFill>
                <a:latin typeface="Inter"/>
              </a:rPr>
              <a:t>Subtitle or Event Name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4754880"/>
            <a:ext cx="9144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>
                <a:solidFill>
                  <a:srgbClr val="718096"/>
                </a:solidFill>
                <a:latin typeface="Inter"/>
              </a:rPr>
              <a:t>Date  |  Presenter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50292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2D3748"/>
                </a:solidFill>
                <a:latin typeface="Inter"/>
              </a:rPr>
              <a:t>FUNDSXML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64240" y="457200"/>
            <a:ext cx="502920" cy="347472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/>
            <a:r>
              <a:rPr sz="1300" b="1">
                <a:solidFill>
                  <a:srgbClr val="FFFFFF"/>
                </a:solidFill>
                <a:latin typeface="Inter"/>
              </a:rPr>
              <a:t>01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896112"/>
            <a:ext cx="10607040" cy="10972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234440"/>
            <a:ext cx="10058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>
                <a:solidFill>
                  <a:srgbClr val="2D3748"/>
                </a:solidFill>
                <a:latin typeface="Inter"/>
              </a:rPr>
              <a:t>Slide Title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" y="2542032"/>
            <a:ext cx="118872" cy="118872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2468880"/>
            <a:ext cx="9601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>
                <a:solidFill>
                  <a:srgbClr val="718096"/>
                </a:solidFill>
                <a:latin typeface="Inter"/>
              </a:rPr>
              <a:t>First key point or bullet item with detailed explanation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3227832"/>
            <a:ext cx="118872" cy="118872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43000" y="3154680"/>
            <a:ext cx="9601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>
                <a:solidFill>
                  <a:srgbClr val="718096"/>
                </a:solidFill>
                <a:latin typeface="Inter"/>
              </a:rPr>
              <a:t>Second important point describing relevant information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3913632"/>
            <a:ext cx="118872" cy="118872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3840480"/>
            <a:ext cx="9601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>
                <a:solidFill>
                  <a:srgbClr val="718096"/>
                </a:solidFill>
                <a:latin typeface="Inter"/>
              </a:rPr>
              <a:t>Third point with additional context and details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50292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2D3748"/>
                </a:solidFill>
                <a:latin typeface="Inter"/>
              </a:rPr>
              <a:t>FUNDSXML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64240" y="457200"/>
            <a:ext cx="502920" cy="347472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/>
            <a:r>
              <a:rPr sz="1300" b="1">
                <a:solidFill>
                  <a:srgbClr val="FFFFFF"/>
                </a:solidFill>
                <a:latin typeface="Inter"/>
              </a:rPr>
              <a:t>02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896112"/>
            <a:ext cx="10607040" cy="10972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234440"/>
            <a:ext cx="10058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>
                <a:solidFill>
                  <a:srgbClr val="2D3748"/>
                </a:solidFill>
                <a:latin typeface="Inter"/>
              </a:rPr>
              <a:t>Key Statistics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" y="2651760"/>
            <a:ext cx="3383280" cy="1828800"/>
          </a:xfrm>
          <a:prstGeom prst="rect">
            <a:avLst/>
          </a:prstGeom>
          <a:solidFill>
            <a:srgbClr val="F7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2651760"/>
            <a:ext cx="64008" cy="18288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43000" y="297180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" b="0">
                <a:solidFill>
                  <a:srgbClr val="2D3748"/>
                </a:solidFill>
                <a:latin typeface="Inter"/>
              </a:rPr>
              <a:t/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92608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400" b="1">
                <a:solidFill>
                  <a:srgbClr val="2D3748"/>
                </a:solidFill>
                <a:latin typeface="Inter"/>
              </a:rPr>
              <a:t>107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1288" y="388620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>
                <a:solidFill>
                  <a:srgbClr val="718096"/>
                </a:solidFill>
                <a:latin typeface="Inter"/>
              </a:rPr>
              <a:t>Active Providers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0" y="2651760"/>
            <a:ext cx="3383280" cy="1828800"/>
          </a:xfrm>
          <a:prstGeom prst="rect">
            <a:avLst/>
          </a:prstGeom>
          <a:solidFill>
            <a:srgbClr val="F7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2651760"/>
            <a:ext cx="64008" cy="18288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892040" y="297180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" b="0">
                <a:solidFill>
                  <a:srgbClr val="2D3748"/>
                </a:solidFill>
                <a:latin typeface="Inter"/>
              </a:rPr>
              <a:t/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92040" y="292608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400" b="1">
                <a:solidFill>
                  <a:srgbClr val="2D3748"/>
                </a:solidFill>
                <a:latin typeface="Inter"/>
              </a:rPr>
              <a:t>26K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10328" y="388620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>
                <a:solidFill>
                  <a:srgbClr val="718096"/>
                </a:solidFill>
                <a:latin typeface="Inter"/>
              </a:rPr>
              <a:t>Fund Records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321040" y="2651760"/>
            <a:ext cx="3383280" cy="1828800"/>
          </a:xfrm>
          <a:prstGeom prst="rect">
            <a:avLst/>
          </a:prstGeom>
          <a:solidFill>
            <a:srgbClr val="F7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321040" y="2651760"/>
            <a:ext cx="64008" cy="18288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41080" y="297180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0" b="0">
                <a:solidFill>
                  <a:srgbClr val="2D3748"/>
                </a:solidFill>
                <a:latin typeface="Inter"/>
              </a:rPr>
              <a:t/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41080" y="2926080"/>
            <a:ext cx="292608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400" b="1">
                <a:solidFill>
                  <a:srgbClr val="2D3748"/>
                </a:solidFill>
                <a:latin typeface="Inter"/>
              </a:rPr>
              <a:t>15+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59368" y="388620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>
                <a:solidFill>
                  <a:srgbClr val="718096"/>
                </a:solidFill>
                <a:latin typeface="Inter"/>
              </a:rPr>
              <a:t>Countries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10058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5400" b="1">
                <a:solidFill>
                  <a:srgbClr val="2D3748"/>
                </a:solidFill>
                <a:latin typeface="Inter"/>
              </a:rPr>
              <a:t>Thank You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3611880"/>
            <a:ext cx="914400" cy="54864"/>
          </a:xfrm>
          <a:prstGeom prst="rect">
            <a:avLst/>
          </a:prstGeom>
          <a:solidFill>
            <a:srgbClr val="4A90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3886200"/>
            <a:ext cx="9144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>
                <a:solidFill>
                  <a:srgbClr val="718096"/>
                </a:solidFill>
                <a:latin typeface="Inter"/>
              </a:rPr>
              <a:t>Questions?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48056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4A90E2"/>
                </a:solidFill>
                <a:latin typeface="Inter"/>
              </a:rPr>
              <a:t>info@fundsxml.org    ·    www.fundsxml.org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